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4" r:id="rId4"/>
    <p:sldId id="271" r:id="rId5"/>
    <p:sldId id="286" r:id="rId6"/>
    <p:sldId id="292" r:id="rId7"/>
    <p:sldId id="258" r:id="rId8"/>
    <p:sldId id="278" r:id="rId9"/>
    <p:sldId id="279" r:id="rId10"/>
    <p:sldId id="283" r:id="rId11"/>
    <p:sldId id="281" r:id="rId12"/>
    <p:sldId id="282" r:id="rId13"/>
    <p:sldId id="293" r:id="rId14"/>
    <p:sldId id="280" r:id="rId15"/>
    <p:sldId id="261" r:id="rId16"/>
    <p:sldId id="266" r:id="rId17"/>
    <p:sldId id="262" r:id="rId18"/>
    <p:sldId id="276" r:id="rId19"/>
    <p:sldId id="277" r:id="rId20"/>
    <p:sldId id="263" r:id="rId21"/>
    <p:sldId id="287" r:id="rId22"/>
    <p:sldId id="288" r:id="rId23"/>
    <p:sldId id="269" r:id="rId24"/>
    <p:sldId id="270" r:id="rId25"/>
    <p:sldId id="259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342" y="96"/>
      </p:cViewPr>
      <p:guideLst/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USB (or network???)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Meh?</a:t>
            </a:r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0542-5220-4214-BA3A-5977BF5A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74B0-B3C3-45F1-8D2A-1F31E862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9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on </a:t>
            </a:r>
            <a:r>
              <a:rPr lang="en-US" dirty="0" err="1"/>
              <a:t>Raspbeery</a:t>
            </a:r>
            <a:r>
              <a:rPr lang="en-US" dirty="0"/>
              <a:t>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Still preview after a few years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USB (or network???)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Meh?</a:t>
            </a:r>
          </a:p>
        </p:txBody>
      </p:sp>
    </p:spTree>
    <p:extLst>
      <p:ext uri="{BB962C8B-B14F-4D97-AF65-F5344CB8AC3E}">
        <p14:creationId xmlns:p14="http://schemas.microsoft.com/office/powerpoint/2010/main" val="580396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E0B3-3FDE-4CBD-A37B-263541FE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9CD09-1631-45F5-A05A-C2DB970F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B4A0-B76B-4CB0-85DF-DF766F77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490D-3A64-489F-86C1-FEAD2DD8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7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299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Win10 IoT API</a:t>
            </a:r>
          </a:p>
        </p:txBody>
      </p:sp>
    </p:spTree>
    <p:extLst>
      <p:ext uri="{BB962C8B-B14F-4D97-AF65-F5344CB8AC3E}">
        <p14:creationId xmlns:p14="http://schemas.microsoft.com/office/powerpoint/2010/main" val="6879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1B26-054D-4A81-BE90-0BB005DE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0CB5-53FD-4282-9A3E-9ABEE86A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40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6B27-A17A-4475-B116-6DEF929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8ADE-5169-4D28-9CEC-0ACFECD8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4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1B57-E753-48B1-8372-5614087B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B6CD-BA2F-4199-80AB-1CA37AE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25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/>
              <a:t> OS</a:t>
            </a:r>
            <a:endParaRPr lang="en-US" dirty="0"/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Raspberry Pi</a:t>
            </a:r>
          </a:p>
          <a:p>
            <a:r>
              <a:rPr lang="en-US" dirty="0"/>
              <a:t>.NET Core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3146</TotalTime>
  <Words>500</Words>
  <Application>Microsoft Office PowerPoint</Application>
  <PresentationFormat>Widescreen</PresentationFormat>
  <Paragraphs>135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Demo App</vt:lpstr>
      <vt:lpstr>I²C Protocol</vt:lpstr>
      <vt:lpstr>SparkFun Ambient Light Sensor</vt:lpstr>
      <vt:lpstr>Raspberry Pi</vt:lpstr>
      <vt:lpstr>Three Options</vt:lpstr>
      <vt:lpstr>Windows 10 IoT</vt:lpstr>
      <vt:lpstr>Pros</vt:lpstr>
      <vt:lpstr>PowerPoint Presentation</vt:lpstr>
      <vt:lpstr>.NET Core on Raspbeery Pi</vt:lpstr>
      <vt:lpstr>Pros</vt:lpstr>
      <vt:lpstr>PowerPoint Presentation</vt:lpstr>
      <vt:lpstr>.NET MicroFramework</vt:lpstr>
      <vt:lpstr>Cons</vt:lpstr>
      <vt:lpstr>Gadgeteer</vt:lpstr>
      <vt:lpstr>PowerPoint Presentation</vt:lpstr>
      <vt:lpstr>PowerPoint Presentation</vt:lpstr>
      <vt:lpstr>TinyCLR OS</vt:lpstr>
      <vt:lpstr>FEZ Board</vt:lpstr>
      <vt:lpstr>Other GHI Boards/Offerings</vt:lpstr>
      <vt:lpstr>TinyCLR OS – Getting Setup</vt:lpstr>
      <vt:lpstr>TinyCLR Config</vt:lpstr>
      <vt:lpstr>Pros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86</cp:revision>
  <dcterms:created xsi:type="dcterms:W3CDTF">2019-02-13T02:21:19Z</dcterms:created>
  <dcterms:modified xsi:type="dcterms:W3CDTF">2019-02-26T02:02:11Z</dcterms:modified>
</cp:coreProperties>
</file>